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49D8-EF84-F64A-1854-5B4CCEB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695239" cy="474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11692</TotalTime>
  <Words>882</Words>
  <Application>Microsoft Office PowerPoint</Application>
  <PresentationFormat>Custom</PresentationFormat>
  <Paragraphs>156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60</cp:revision>
  <dcterms:created xsi:type="dcterms:W3CDTF">2024-11-16T09:47:35Z</dcterms:created>
  <dcterms:modified xsi:type="dcterms:W3CDTF">2025-05-13T06:51:32Z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